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78" r:id="rId3"/>
    <p:sldMasterId id="2147483690" r:id="rId4"/>
    <p:sldMasterId id="2147483694" r:id="rId5"/>
  </p:sldMasterIdLst>
  <p:notesMasterIdLst>
    <p:notesMasterId r:id="rId24"/>
  </p:notesMasterIdLst>
  <p:sldIdLst>
    <p:sldId id="264" r:id="rId6"/>
    <p:sldId id="420" r:id="rId7"/>
    <p:sldId id="269" r:id="rId8"/>
    <p:sldId id="295" r:id="rId9"/>
    <p:sldId id="296" r:id="rId10"/>
    <p:sldId id="297" r:id="rId11"/>
    <p:sldId id="288" r:id="rId12"/>
    <p:sldId id="298" r:id="rId13"/>
    <p:sldId id="275" r:id="rId14"/>
    <p:sldId id="421" r:id="rId15"/>
    <p:sldId id="265" r:id="rId16"/>
    <p:sldId id="5299916" r:id="rId17"/>
    <p:sldId id="342" r:id="rId18"/>
    <p:sldId id="417" r:id="rId19"/>
    <p:sldId id="5299914" r:id="rId20"/>
    <p:sldId id="5299915" r:id="rId21"/>
    <p:sldId id="290" r:id="rId22"/>
    <p:sldId id="35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65A19-5B0D-4CB7-AAE3-076DF7C93636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CA980E-BEC4-4D64-B534-A24C71E4E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17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9849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F2A6EB-9F69-4690-847A-BD7D4AC91A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100号-方方先锋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100号-方方先锋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76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631EC3-F9A7-4B3C-8FEF-6D79E4513D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100号-方方先锋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100号-方方先锋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359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4E589F6-4EBA-4E43-8D14-56BC3A4446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7873" y="2461945"/>
            <a:ext cx="5031267" cy="4379009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153A530-9175-40FD-8ECA-707929D8CFBC}"/>
              </a:ext>
            </a:extLst>
          </p:cNvPr>
          <p:cNvSpPr/>
          <p:nvPr userDrawn="1"/>
        </p:nvSpPr>
        <p:spPr>
          <a:xfrm flipH="1" flipV="1">
            <a:off x="7587370" y="0"/>
            <a:ext cx="4604630" cy="6858000"/>
          </a:xfrm>
          <a:custGeom>
            <a:avLst/>
            <a:gdLst>
              <a:gd name="connsiteX0" fmla="*/ 4604630 w 4604630"/>
              <a:gd name="connsiteY0" fmla="*/ 6858000 h 6858000"/>
              <a:gd name="connsiteX1" fmla="*/ 0 w 4604630"/>
              <a:gd name="connsiteY1" fmla="*/ 6858000 h 6858000"/>
              <a:gd name="connsiteX2" fmla="*/ 0 w 4604630"/>
              <a:gd name="connsiteY2" fmla="*/ 0 h 6858000"/>
              <a:gd name="connsiteX3" fmla="*/ 367240 w 460463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04630" h="6858000">
                <a:moveTo>
                  <a:pt x="460463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67240" y="0"/>
                </a:lnTo>
                <a:close/>
              </a:path>
            </a:pathLst>
          </a:custGeom>
          <a:solidFill>
            <a:srgbClr val="B9C9E7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字魂100号-方方先锋体" panose="00000500000000000000" pitchFamily="2" charset="-122"/>
              <a:ea typeface="字魂100号-方方先锋体" panose="00000500000000000000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985BD87-37EC-4B1C-9005-B4D8A81F9E18}"/>
              </a:ext>
            </a:extLst>
          </p:cNvPr>
          <p:cNvSpPr/>
          <p:nvPr userDrawn="1"/>
        </p:nvSpPr>
        <p:spPr>
          <a:xfrm>
            <a:off x="0" y="0"/>
            <a:ext cx="11260582" cy="6858000"/>
          </a:xfrm>
          <a:custGeom>
            <a:avLst/>
            <a:gdLst>
              <a:gd name="connsiteX0" fmla="*/ 0 w 11260582"/>
              <a:gd name="connsiteY0" fmla="*/ 0 h 6858000"/>
              <a:gd name="connsiteX1" fmla="*/ 3204522 w 11260582"/>
              <a:gd name="connsiteY1" fmla="*/ 0 h 6858000"/>
              <a:gd name="connsiteX2" fmla="*/ 11260582 w 11260582"/>
              <a:gd name="connsiteY2" fmla="*/ 6858000 h 6858000"/>
              <a:gd name="connsiteX3" fmla="*/ 0 w 112605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60582" h="6858000">
                <a:moveTo>
                  <a:pt x="0" y="0"/>
                </a:moveTo>
                <a:lnTo>
                  <a:pt x="3204522" y="0"/>
                </a:lnTo>
                <a:lnTo>
                  <a:pt x="112605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8820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字魂100号-方方先锋体" panose="00000500000000000000" pitchFamily="2" charset="-122"/>
              <a:ea typeface="字魂100号-方方先锋体" panose="000005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7241612-7287-4B06-B74F-04D89D45AFA8}"/>
              </a:ext>
            </a:extLst>
          </p:cNvPr>
          <p:cNvSpPr/>
          <p:nvPr userDrawn="1"/>
        </p:nvSpPr>
        <p:spPr>
          <a:xfrm>
            <a:off x="0" y="1867238"/>
            <a:ext cx="11260582" cy="4990762"/>
          </a:xfrm>
          <a:custGeom>
            <a:avLst/>
            <a:gdLst>
              <a:gd name="connsiteX0" fmla="*/ 5406732 w 11260582"/>
              <a:gd name="connsiteY0" fmla="*/ 0 h 4990762"/>
              <a:gd name="connsiteX1" fmla="*/ 11260582 w 11260582"/>
              <a:gd name="connsiteY1" fmla="*/ 4990762 h 4990762"/>
              <a:gd name="connsiteX2" fmla="*/ 0 w 11260582"/>
              <a:gd name="connsiteY2" fmla="*/ 4990762 h 4990762"/>
              <a:gd name="connsiteX3" fmla="*/ 0 w 11260582"/>
              <a:gd name="connsiteY3" fmla="*/ 4609567 h 499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60582" h="4990762">
                <a:moveTo>
                  <a:pt x="5406732" y="0"/>
                </a:moveTo>
                <a:lnTo>
                  <a:pt x="11260582" y="4990762"/>
                </a:lnTo>
                <a:lnTo>
                  <a:pt x="0" y="4990762"/>
                </a:lnTo>
                <a:lnTo>
                  <a:pt x="0" y="4609567"/>
                </a:lnTo>
                <a:close/>
              </a:path>
            </a:pathLst>
          </a:custGeom>
          <a:solidFill>
            <a:srgbClr val="F3C90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0号-方方先锋体" panose="00000500000000000000" pitchFamily="2" charset="-122"/>
              <a:ea typeface="字魂100号-方方先锋体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733E74D-3AD7-480B-ADDA-B5CD547FBFFC}"/>
              </a:ext>
            </a:extLst>
          </p:cNvPr>
          <p:cNvGrpSpPr/>
          <p:nvPr userDrawn="1"/>
        </p:nvGrpSpPr>
        <p:grpSpPr>
          <a:xfrm rot="5400000">
            <a:off x="329630" y="331026"/>
            <a:ext cx="1068196" cy="406144"/>
            <a:chOff x="5014913" y="3255963"/>
            <a:chExt cx="2163763" cy="56832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231F4DB1-2BE1-4CC2-8896-A4974A4B1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3255963"/>
              <a:ext cx="2163763" cy="117475"/>
            </a:xfrm>
            <a:custGeom>
              <a:avLst/>
              <a:gdLst>
                <a:gd name="T0" fmla="*/ 0 w 1363"/>
                <a:gd name="T1" fmla="*/ 0 h 74"/>
                <a:gd name="T2" fmla="*/ 151 w 1363"/>
                <a:gd name="T3" fmla="*/ 74 h 74"/>
                <a:gd name="T4" fmla="*/ 302 w 1363"/>
                <a:gd name="T5" fmla="*/ 0 h 74"/>
                <a:gd name="T6" fmla="*/ 455 w 1363"/>
                <a:gd name="T7" fmla="*/ 74 h 74"/>
                <a:gd name="T8" fmla="*/ 606 w 1363"/>
                <a:gd name="T9" fmla="*/ 0 h 74"/>
                <a:gd name="T10" fmla="*/ 757 w 1363"/>
                <a:gd name="T11" fmla="*/ 74 h 74"/>
                <a:gd name="T12" fmla="*/ 909 w 1363"/>
                <a:gd name="T13" fmla="*/ 0 h 74"/>
                <a:gd name="T14" fmla="*/ 1060 w 1363"/>
                <a:gd name="T15" fmla="*/ 74 h 74"/>
                <a:gd name="T16" fmla="*/ 1211 w 1363"/>
                <a:gd name="T17" fmla="*/ 0 h 74"/>
                <a:gd name="T18" fmla="*/ 1363 w 1363"/>
                <a:gd name="T1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3" h="74">
                  <a:moveTo>
                    <a:pt x="0" y="0"/>
                  </a:moveTo>
                  <a:lnTo>
                    <a:pt x="151" y="74"/>
                  </a:lnTo>
                  <a:lnTo>
                    <a:pt x="302" y="0"/>
                  </a:lnTo>
                  <a:lnTo>
                    <a:pt x="455" y="74"/>
                  </a:lnTo>
                  <a:lnTo>
                    <a:pt x="606" y="0"/>
                  </a:lnTo>
                  <a:lnTo>
                    <a:pt x="757" y="74"/>
                  </a:lnTo>
                  <a:lnTo>
                    <a:pt x="909" y="0"/>
                  </a:lnTo>
                  <a:lnTo>
                    <a:pt x="1060" y="74"/>
                  </a:lnTo>
                  <a:lnTo>
                    <a:pt x="1211" y="0"/>
                  </a:lnTo>
                  <a:lnTo>
                    <a:pt x="1363" y="74"/>
                  </a:lnTo>
                </a:path>
              </a:pathLst>
            </a:custGeom>
            <a:noFill/>
            <a:ln w="58738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字魂100号-方方先锋体" panose="00000500000000000000" pitchFamily="2" charset="-122"/>
                <a:ea typeface="字魂100号-方方先锋体" panose="00000500000000000000" pitchFamily="2" charset="-122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BD9C35A-CF73-4CBB-8A2A-410681362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3482976"/>
              <a:ext cx="2163763" cy="115888"/>
            </a:xfrm>
            <a:custGeom>
              <a:avLst/>
              <a:gdLst>
                <a:gd name="T0" fmla="*/ 0 w 1363"/>
                <a:gd name="T1" fmla="*/ 0 h 73"/>
                <a:gd name="T2" fmla="*/ 151 w 1363"/>
                <a:gd name="T3" fmla="*/ 73 h 73"/>
                <a:gd name="T4" fmla="*/ 302 w 1363"/>
                <a:gd name="T5" fmla="*/ 0 h 73"/>
                <a:gd name="T6" fmla="*/ 455 w 1363"/>
                <a:gd name="T7" fmla="*/ 73 h 73"/>
                <a:gd name="T8" fmla="*/ 606 w 1363"/>
                <a:gd name="T9" fmla="*/ 0 h 73"/>
                <a:gd name="T10" fmla="*/ 757 w 1363"/>
                <a:gd name="T11" fmla="*/ 73 h 73"/>
                <a:gd name="T12" fmla="*/ 909 w 1363"/>
                <a:gd name="T13" fmla="*/ 0 h 73"/>
                <a:gd name="T14" fmla="*/ 1060 w 1363"/>
                <a:gd name="T15" fmla="*/ 73 h 73"/>
                <a:gd name="T16" fmla="*/ 1211 w 1363"/>
                <a:gd name="T17" fmla="*/ 0 h 73"/>
                <a:gd name="T18" fmla="*/ 1363 w 1363"/>
                <a:gd name="T1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3" h="73">
                  <a:moveTo>
                    <a:pt x="0" y="0"/>
                  </a:moveTo>
                  <a:lnTo>
                    <a:pt x="151" y="73"/>
                  </a:lnTo>
                  <a:lnTo>
                    <a:pt x="302" y="0"/>
                  </a:lnTo>
                  <a:lnTo>
                    <a:pt x="455" y="73"/>
                  </a:lnTo>
                  <a:lnTo>
                    <a:pt x="606" y="0"/>
                  </a:lnTo>
                  <a:lnTo>
                    <a:pt x="757" y="73"/>
                  </a:lnTo>
                  <a:lnTo>
                    <a:pt x="909" y="0"/>
                  </a:lnTo>
                  <a:lnTo>
                    <a:pt x="1060" y="73"/>
                  </a:lnTo>
                  <a:lnTo>
                    <a:pt x="1211" y="0"/>
                  </a:lnTo>
                  <a:lnTo>
                    <a:pt x="1363" y="73"/>
                  </a:lnTo>
                </a:path>
              </a:pathLst>
            </a:custGeom>
            <a:noFill/>
            <a:ln w="58738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字魂100号-方方先锋体" panose="00000500000000000000" pitchFamily="2" charset="-122"/>
                <a:ea typeface="字魂100号-方方先锋体" panose="00000500000000000000" pitchFamily="2" charset="-122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B7BE890-F10F-4AEA-8126-5D4B54509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3706813"/>
              <a:ext cx="2163763" cy="117475"/>
            </a:xfrm>
            <a:custGeom>
              <a:avLst/>
              <a:gdLst>
                <a:gd name="T0" fmla="*/ 0 w 1363"/>
                <a:gd name="T1" fmla="*/ 0 h 74"/>
                <a:gd name="T2" fmla="*/ 151 w 1363"/>
                <a:gd name="T3" fmla="*/ 74 h 74"/>
                <a:gd name="T4" fmla="*/ 302 w 1363"/>
                <a:gd name="T5" fmla="*/ 0 h 74"/>
                <a:gd name="T6" fmla="*/ 455 w 1363"/>
                <a:gd name="T7" fmla="*/ 74 h 74"/>
                <a:gd name="T8" fmla="*/ 606 w 1363"/>
                <a:gd name="T9" fmla="*/ 0 h 74"/>
                <a:gd name="T10" fmla="*/ 757 w 1363"/>
                <a:gd name="T11" fmla="*/ 74 h 74"/>
                <a:gd name="T12" fmla="*/ 909 w 1363"/>
                <a:gd name="T13" fmla="*/ 0 h 74"/>
                <a:gd name="T14" fmla="*/ 1060 w 1363"/>
                <a:gd name="T15" fmla="*/ 74 h 74"/>
                <a:gd name="T16" fmla="*/ 1211 w 1363"/>
                <a:gd name="T17" fmla="*/ 0 h 74"/>
                <a:gd name="T18" fmla="*/ 1363 w 1363"/>
                <a:gd name="T1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3" h="74">
                  <a:moveTo>
                    <a:pt x="0" y="0"/>
                  </a:moveTo>
                  <a:lnTo>
                    <a:pt x="151" y="74"/>
                  </a:lnTo>
                  <a:lnTo>
                    <a:pt x="302" y="0"/>
                  </a:lnTo>
                  <a:lnTo>
                    <a:pt x="455" y="74"/>
                  </a:lnTo>
                  <a:lnTo>
                    <a:pt x="606" y="0"/>
                  </a:lnTo>
                  <a:lnTo>
                    <a:pt x="757" y="74"/>
                  </a:lnTo>
                  <a:lnTo>
                    <a:pt x="909" y="0"/>
                  </a:lnTo>
                  <a:lnTo>
                    <a:pt x="1060" y="74"/>
                  </a:lnTo>
                  <a:lnTo>
                    <a:pt x="1211" y="0"/>
                  </a:lnTo>
                  <a:lnTo>
                    <a:pt x="1363" y="74"/>
                  </a:lnTo>
                </a:path>
              </a:pathLst>
            </a:custGeom>
            <a:noFill/>
            <a:ln w="58738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字魂100号-方方先锋体" panose="00000500000000000000" pitchFamily="2" charset="-122"/>
                <a:ea typeface="字魂100号-方方先锋体" panose="00000500000000000000" pitchFamily="2" charset="-122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E29E006-1EB0-4BDF-9944-44EAA84930AF}"/>
              </a:ext>
            </a:extLst>
          </p:cNvPr>
          <p:cNvSpPr/>
          <p:nvPr userDrawn="1"/>
        </p:nvSpPr>
        <p:spPr>
          <a:xfrm>
            <a:off x="465709" y="378154"/>
            <a:ext cx="11260582" cy="610169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字魂100号-方方先锋体" panose="00000500000000000000" pitchFamily="2" charset="-122"/>
              <a:ea typeface="字魂100号-方方先锋体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49FB158-1B00-41BC-B55F-529DB22EAB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75000"/>
          </a:blip>
          <a:srcRect b="48901"/>
          <a:stretch>
            <a:fillRect/>
          </a:stretch>
        </p:blipFill>
        <p:spPr>
          <a:xfrm>
            <a:off x="982848" y="6053098"/>
            <a:ext cx="1664097" cy="804902"/>
          </a:xfrm>
          <a:custGeom>
            <a:avLst/>
            <a:gdLst>
              <a:gd name="connsiteX0" fmla="*/ 0 w 1664097"/>
              <a:gd name="connsiteY0" fmla="*/ 0 h 804902"/>
              <a:gd name="connsiteX1" fmla="*/ 1664097 w 1664097"/>
              <a:gd name="connsiteY1" fmla="*/ 0 h 804902"/>
              <a:gd name="connsiteX2" fmla="*/ 1664097 w 1664097"/>
              <a:gd name="connsiteY2" fmla="*/ 804902 h 804902"/>
              <a:gd name="connsiteX3" fmla="*/ 0 w 1664097"/>
              <a:gd name="connsiteY3" fmla="*/ 804902 h 804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4097" h="804902">
                <a:moveTo>
                  <a:pt x="0" y="0"/>
                </a:moveTo>
                <a:lnTo>
                  <a:pt x="1664097" y="0"/>
                </a:lnTo>
                <a:lnTo>
                  <a:pt x="1664097" y="804902"/>
                </a:lnTo>
                <a:lnTo>
                  <a:pt x="0" y="80490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76753768"/>
      </p:ext>
    </p:extLst>
  </p:cSld>
  <p:clrMapOvr>
    <a:masterClrMapping/>
  </p:clrMapOvr>
  <p:transition spd="slow">
    <p:comb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B989259-FAC0-BB01-F3B1-EF1B9D4D1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F7CEFC2-EC52-FD59-0219-9AEF123D2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EF9E8128-C74B-263F-8E42-B2F7FCF85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F515A402-317F-37DE-83E6-BCA510D0C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D2DC4615-CAE8-EEB8-F54E-0EB899B670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8B151C40-9D78-878E-DCF2-C4C60019D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70637635-32CF-B230-B21B-29E5153E2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5F36475F-FAB9-BCD3-4F1B-F234D06D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2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34654D1-A50B-590F-F55E-7CE30CF02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9F01568A-3D65-3764-DBE3-800EDA6A5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D002BFD8-1FB9-B5C5-4338-44620C8FF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B309E3E-CDAF-74E9-5D6E-9DA95A0A0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8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FC71415-47CB-3C9D-4F8D-4C6EDE799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B6C3D3D6-C2CE-CB6A-2BC2-641BB687C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6FDD683-F8B2-C85F-21B5-4F0CD1B5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4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67E40EA-2603-9F4A-239D-03D85815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D8CC8FC-AA18-D750-CB92-8A9AE27E5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B920F3E-73D9-93A1-1ACF-506EE3611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9ED8A64-98BB-3460-36F1-2B9608FC4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CECA9D3-3389-9902-1B2D-8A9A35818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351A92C-7BFA-D901-4467-C7813681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3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7B8D570-384D-F9EF-506E-108F31DA5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94EB1D58-934D-E750-9329-0880D56F9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CA57721-7805-2268-384D-2121AD5F82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A8E3CA5-42A1-6CA6-C021-18188448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F2C1217-B312-046E-928E-50BC98F5C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3BF6503-B679-F0B4-BCA3-7B9D13C4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2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2C67F9E-60F8-43C1-A5AF-3F7173F49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ED9C7D8-98C7-8AFA-9B27-34BC1C36D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C32630F-BFE6-558C-A158-4C72752FD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1D86B48-E135-E120-111F-3CD99C039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E08C872-F6AC-BFE6-3513-A16189553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50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5262F80C-B564-2E4B-269A-FFF1644165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537581F-D206-F5E7-4DF3-FED1C8C1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B36D1B9-37A7-F196-2070-11ED57216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9BA34EE-2AD4-39B2-CD2B-63094C9E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2068DE9-9B28-2385-EE3D-7C7A0BFC6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19140-99A3-4B37-8738-7932FB3FD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EF1B4D-F0FB-46A7-9697-B745CAD56F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D6204-40B4-4A0E-9392-9CCA81966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A8B0A-12CC-44C8-BC28-2AC296120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ACEA3-BB9C-4EA0-AE0A-F005D1CE1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409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2D9A-0A8C-4A24-A7C5-BC806979F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1E9B1-3B94-4D07-B686-2FF6EE461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6F60B-1E71-43E2-AFA4-A9172B5581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39E1C0-6C40-43A4-8C21-77B3D9D5E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3FCE7-8A8B-4A04-8F7D-76B7C9157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3156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5EB61-6666-4002-ADD0-BB5E1E094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09DD8-410D-4C70-BA3A-CC8952472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EC8A6-F91E-4D73-AA9A-D4FDCF138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79325-43F5-4290-9760-C8818F91C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04E56-5925-4E64-8074-1758E3C10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33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48410"/>
      </p:ext>
    </p:extLst>
  </p:cSld>
  <p:clrMapOvr>
    <a:masterClrMapping/>
  </p:clrMapOvr>
  <p:transition spd="slow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FF971-713C-406A-A9E3-353A144A3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72A03-1FB2-4EAA-87C2-0995DEE017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1ED61-9B91-4902-841E-B8AA8B9A4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E14880-A819-4D98-B923-CEF45784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0E2F2B-1A9B-48EE-B88B-53A659B9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DCA6BB-EF72-480E-885D-3F4208273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30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978CA-20FF-4DB8-8AC8-4512833BE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9201E6-A293-4C83-8237-BBD273C6A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8B19F-A245-43C2-8AEC-250702849A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F8C962-4014-410A-A709-CFAA85A96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DFA13-C27B-4106-A9C4-B252723E28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CA8C50-011D-4C3A-8B0B-BFF03B309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0C50A9-C63A-44E8-AC56-99174F8C7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CFA456-A2CE-4CFF-B6C0-38078809B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4001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C605C-2DED-49FC-B081-B5496387E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8953C9-04F0-4CEC-9384-9A11FD4783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35F11-A6F4-4DF2-9D42-68839F4D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5D0286-4350-477A-B8BF-EDCD63E3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454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94670B-DAC2-4E52-9C2A-52C5DFF9B6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C74E1-45AD-4BE3-96AC-E7DC3BCE9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B759F-DB88-4A4F-B569-739370A63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67008-8D3B-4B89-AC70-9B79BA3E3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49FA3-7484-470F-A82E-A30FFD648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BE5E26-6805-4737-ADB8-A456337ECE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C06BC2-6A0C-4207-8868-C5CF02916B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31C44C-99D6-44D5-8F32-49217A02C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BEF741-73C3-4EB6-9661-949719544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90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EDBB5-4830-4A2B-9929-3E74284F2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E54164-6AD7-4841-9685-AE5FAF15C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A78504-B14E-46A8-93DA-07D3D5557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700A99-0F17-484B-9975-22E67D21D8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568839-AA98-4E0F-B917-361646C19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CA205A-649B-4610-9AA6-B16FD75C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2407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F883F-4614-47D9-9822-D3AC2A3F7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A51734-0334-46E3-BB2C-05C6B29797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B8A4-81E9-4549-9EAA-86EE33A409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AD228-6864-4253-B9EE-39A524DC9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BE4999-8A8A-4343-B31E-D1AA8E99D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598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848369-8363-4C8F-8047-7226784C64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9BDC87-5C11-41E6-A7FA-D3916DD02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2C893-B740-457A-938D-A6F5087C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E751E-62C3-4C8C-8406-1E9069A5F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3C85E-18CD-424F-AA8F-7222B1D85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902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9416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212CF2-943F-425E-8C14-B4D4DB205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46B948-3475-45E3-B37E-78D4542F0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86887-ACC7-478C-B2C3-CF2D8BFAD57F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7523CA-97BA-4624-9AB4-103E79719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C18601-B69F-4E7B-8C0C-CDC6C1997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7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56486"/>
      </p:ext>
    </p:extLst>
  </p:cSld>
  <p:clrMapOvr>
    <a:masterClrMapping/>
  </p:clrMapOvr>
  <p:transition spd="slow">
    <p:comb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E6C50-F2B0-4117-AF69-C839F5CC2C8C}" type="datetimeFigureOut">
              <a:rPr lang="zh-CN" altLang="en-US" smtClean="0"/>
              <a:pPr/>
              <a:t>2025/11/1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B1BC-A075-4A18-8F82-2A7D645F56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1879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60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4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65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3265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4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47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18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975343"/>
      </p:ext>
    </p:extLst>
  </p:cSld>
  <p:clrMapOvr>
    <a:masterClrMapping/>
  </p:clrMapOvr>
  <p:transition spd="slow">
    <p:comb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5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46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359839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1645603-8C61-FC2F-1243-F4FB09FE7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2D0B430-4D70-FA83-2F96-C997B5EDA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8C639CA-7306-C1A4-E0A2-3D6A1DD43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D4D9C21-55B4-0068-B83F-D8002C07C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5C46EED-6699-2F20-1D87-7C82FF651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AC6134D-A2A1-2A6B-3808-8AFAD7BF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EDDC637-5638-AF20-88E3-B74DBB5D6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2550FF9-71AF-517E-5B87-7C1534B8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51B712F-7460-6F32-BB1D-51B8807A7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C49FDE8-EE5A-CD21-079A-620EC96E9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0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52D7EA-6AB5-BD15-0D6D-0D3A0BA30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75243A7-795C-C77D-D611-39BFB1E0B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44D47D3-314B-A128-A2C2-EB706970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BDE231C-C1B0-D391-8D34-8DC658C37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CA71F8A-B40F-CD08-3F62-820B62482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6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D388E3-4968-CFF3-BBD5-A6EBB263E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53D0290-AB45-DCEA-3686-4CCEB73EB5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E603886-FCFC-ACB4-E465-9345D2B3C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0009509-9046-DFF7-DBE4-94D39CCBE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2B1BE0F-EC15-F79C-DBEE-CD86EB750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9D0E821-536C-3E37-20E1-EC096D1A1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42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theme" Target="../theme/theme4.xml"/><Relationship Id="rId9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013C64E-318E-FC5B-5E11-8F10B2E54BE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81095"/>
            <a:ext cx="1561145" cy="156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811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7479EBDA-21E0-25BA-9FBF-8FFA5168D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82C27F80-2D3C-0024-325E-3F2E6FD5F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7E565C7-EEC4-3801-A452-7A24933EB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D3017-C9EE-40A3-919E-E766EDC3D7CB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2F62378-D0B9-A50F-5166-33E0F6B4B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9010C01-6546-DD63-541F-7B1C5E537D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C2DA763-DD58-AA87-2FB6-93E64BD0896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81095"/>
            <a:ext cx="1561145" cy="156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8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B35D7B9-8FA2-43D9-B9C1-8518F9B765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67EB422-25A1-489A-987F-68CFCC93C807}"/>
              </a:ext>
            </a:extLst>
          </p:cNvPr>
          <p:cNvSpPr/>
          <p:nvPr userDrawn="1"/>
        </p:nvSpPr>
        <p:spPr>
          <a:xfrm>
            <a:off x="2047568" y="2697163"/>
            <a:ext cx="7551173" cy="10784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7360C182-46CB-A25C-9B37-50A63E81A3B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760" y="7983955"/>
            <a:ext cx="12668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45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DC100E5-725A-4BEC-B104-6DD8E4C120DE}"/>
              </a:ext>
            </a:extLst>
          </p:cNvPr>
          <p:cNvGrpSpPr/>
          <p:nvPr userDrawn="1"/>
        </p:nvGrpSpPr>
        <p:grpSpPr>
          <a:xfrm>
            <a:off x="-678979" y="-345127"/>
            <a:ext cx="13787557" cy="7213173"/>
            <a:chOff x="-678979" y="-345127"/>
            <a:chExt cx="13787557" cy="721317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211FBDD-4A3C-469B-A4F9-F04C80BD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9D29A8B-2118-4884-976E-2B3BEEB5E4CF}"/>
                </a:ext>
              </a:extLst>
            </p:cNvPr>
            <p:cNvGrpSpPr/>
            <p:nvPr/>
          </p:nvGrpSpPr>
          <p:grpSpPr>
            <a:xfrm>
              <a:off x="-24568" y="6405779"/>
              <a:ext cx="10082716" cy="462267"/>
              <a:chOff x="-24568" y="6405779"/>
              <a:chExt cx="10082716" cy="46226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803D0EA-DF3E-473D-82A7-B9E80C59F85B}"/>
                  </a:ext>
                </a:extLst>
              </p:cNvPr>
              <p:cNvGrpSpPr/>
              <p:nvPr/>
            </p:nvGrpSpPr>
            <p:grpSpPr>
              <a:xfrm>
                <a:off x="-24568" y="6409359"/>
                <a:ext cx="7860878" cy="458687"/>
                <a:chOff x="-24568" y="6155203"/>
                <a:chExt cx="12216568" cy="712844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982FF40D-8BA0-4B8A-83B2-B67A23DB3165}"/>
                    </a:ext>
                  </a:extLst>
                </p:cNvPr>
                <p:cNvGrpSpPr/>
                <p:nvPr/>
              </p:nvGrpSpPr>
              <p:grpSpPr>
                <a:xfrm>
                  <a:off x="3259014" y="6155203"/>
                  <a:ext cx="8932986" cy="702797"/>
                  <a:chOff x="-1" y="5898802"/>
                  <a:chExt cx="12192000" cy="959198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id="{A9C16A1B-7C40-4751-BE3F-52C138A761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7676940" y="5898803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id="{00DA50D2-43D6-480D-9EA1-6224D647A8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3161880" y="5898802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id="{026BAFAB-4939-46F1-A586-6B5B9B1742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335" t="86185" r="69" b="-3"/>
                  <a:stretch/>
                </p:blipFill>
                <p:spPr>
                  <a:xfrm>
                    <a:off x="-1" y="5898804"/>
                    <a:ext cx="3428162" cy="95919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id="{99D0975A-25FD-449D-A5CD-D9CA88796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-24568" y="6165251"/>
                  <a:ext cx="3308150" cy="702796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2E8B375C-C43A-41FB-B699-0008FF8371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7929485" y="6405779"/>
                <a:ext cx="2128663" cy="452221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E5414FC-69D0-447D-8B9D-2AB1829D1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10070431" y="6398142"/>
              <a:ext cx="2128663" cy="452221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CAB109E-E702-4837-9EEE-E445427B01D3}"/>
                </a:ext>
              </a:extLst>
            </p:cNvPr>
            <p:cNvGrpSpPr/>
            <p:nvPr/>
          </p:nvGrpSpPr>
          <p:grpSpPr>
            <a:xfrm>
              <a:off x="904449" y="447879"/>
              <a:ext cx="2674534" cy="470389"/>
              <a:chOff x="4770424" y="382637"/>
              <a:chExt cx="2674534" cy="4703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200B31FE-9FBD-4365-A157-28A0753B1EDE}"/>
                  </a:ext>
                </a:extLst>
              </p:cNvPr>
              <p:cNvSpPr/>
              <p:nvPr/>
            </p:nvSpPr>
            <p:spPr>
              <a:xfrm>
                <a:off x="4770424" y="400805"/>
                <a:ext cx="2674534" cy="452221"/>
              </a:xfrm>
              <a:prstGeom prst="roundRect">
                <a:avLst>
                  <a:gd name="adj" fmla="val 50000"/>
                </a:avLst>
              </a:prstGeom>
              <a:solidFill>
                <a:srgbClr val="139F4E"/>
              </a:solidFill>
              <a:ln w="34925" cap="rnd">
                <a:noFill/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8E881DA-E98B-4499-B78E-156C7A7E5A9F}"/>
                  </a:ext>
                </a:extLst>
              </p:cNvPr>
              <p:cNvSpPr txBox="1"/>
              <p:nvPr/>
            </p:nvSpPr>
            <p:spPr>
              <a:xfrm>
                <a:off x="4932529" y="382637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bg1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微软雅黑" panose="020B0503020204020204" pitchFamily="34" charset="-122"/>
                  </a:rPr>
                  <a:t>请在此输入标题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B4E7502-5EFC-433F-B309-5E179F96A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67" t="59748" r="6680" b="14788"/>
            <a:stretch/>
          </p:blipFill>
          <p:spPr>
            <a:xfrm rot="3502829">
              <a:off x="-245282" y="-117583"/>
              <a:ext cx="725196" cy="15925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3CB61D1-D4FC-47CA-9A86-BA5ECEA015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3" t="33604" r="27866" b="58072"/>
            <a:stretch/>
          </p:blipFill>
          <p:spPr>
            <a:xfrm rot="13336057" flipV="1">
              <a:off x="9933773" y="-345127"/>
              <a:ext cx="3174805" cy="1803055"/>
            </a:xfrm>
            <a:prstGeom prst="rect">
              <a:avLst/>
            </a:prstGeom>
          </p:spPr>
        </p:pic>
      </p:grp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58965536-5258-A5F9-5F62-61DA756476D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0816" y="-498425"/>
            <a:ext cx="2381163" cy="238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40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D30FC188-FA43-E34F-102B-617ED0C3A5D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8699" y="0"/>
            <a:ext cx="138112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2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3.xml"/><Relationship Id="rId6" Type="http://schemas.microsoft.com/office/2007/relationships/hdphoto" Target="../media/hdphoto12.wdp"/><Relationship Id="rId5" Type="http://schemas.openxmlformats.org/officeDocument/2006/relationships/image" Target="../media/image35.png"/><Relationship Id="rId4" Type="http://schemas.microsoft.com/office/2007/relationships/hdphoto" Target="../media/hdphoto1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6.png"/><Relationship Id="rId7" Type="http://schemas.microsoft.com/office/2007/relationships/hdphoto" Target="../media/hdphoto14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microsoft.com/office/2007/relationships/hdphoto" Target="../media/hdphoto13.wdp"/><Relationship Id="rId9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6.wdp"/><Relationship Id="rId5" Type="http://schemas.openxmlformats.org/officeDocument/2006/relationships/image" Target="../media/image41.png"/><Relationship Id="rId4" Type="http://schemas.microsoft.com/office/2007/relationships/hdphoto" Target="../media/hdphoto15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4.png"/><Relationship Id="rId4" Type="http://schemas.microsoft.com/office/2007/relationships/hdphoto" Target="../media/hdphoto1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3.png"/><Relationship Id="rId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3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10.wdp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9AEFEE2-D743-8F05-2EB6-EF8DDC248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" b="238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26" name="Hình ảnh 25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56BB74E1-0796-907F-5864-7FDFDF251B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796" b="83980" l="25816" r="77653">
                        <a14:foregroundMark x1="53673" y1="38061" x2="47041" y2="30612"/>
                        <a14:foregroundMark x1="60204" y1="35204" x2="60000" y2="28469"/>
                        <a14:foregroundMark x1="45714" y1="31224" x2="53265" y2="37245"/>
                        <a14:foregroundMark x1="72551" y1="20918" x2="74694" y2="22245"/>
                        <a14:foregroundMark x1="59388" y1="36224" x2="55204" y2="39388"/>
                        <a14:foregroundMark x1="47653" y1="81837" x2="43673" y2="83980"/>
                        <a14:foregroundMark x1="56837" y1="82143" x2="59796" y2="83980"/>
                        <a14:foregroundMark x1="43469" y1="18061" x2="43061" y2="18061"/>
                        <a14:foregroundMark x1="50306" y1="33265" x2="52653" y2="36429"/>
                        <a14:foregroundMark x1="73571" y1="23061" x2="72347" y2="26429"/>
                        <a14:foregroundMark x1="71327" y1="26837" x2="71327" y2="26837"/>
                        <a14:foregroundMark x1="72347" y1="27449" x2="72347" y2="27449"/>
                        <a14:backgroundMark x1="69388" y1="20510" x2="67959" y2="205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68" t="6564" r="15812" b="10564"/>
          <a:stretch/>
        </p:blipFill>
        <p:spPr>
          <a:xfrm flipH="1">
            <a:off x="9017369" y="2406875"/>
            <a:ext cx="3572177" cy="4566960"/>
          </a:xfrm>
          <a:prstGeom prst="rect">
            <a:avLst/>
          </a:prstGeom>
        </p:spPr>
      </p:pic>
      <p:pic>
        <p:nvPicPr>
          <p:cNvPr id="28" name="Hình ảnh 27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0D6238F9-1D53-1D9E-83DA-749AE20EBC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388" b="82347" l="31531" r="75408">
                        <a14:foregroundMark x1="55204" y1="33980" x2="53980" y2="33980"/>
                        <a14:foregroundMark x1="40510" y1="34592" x2="48673" y2="35204"/>
                        <a14:foregroundMark x1="48673" y1="35204" x2="48776" y2="35408"/>
                        <a14:foregroundMark x1="56531" y1="29898" x2="53163" y2="34388"/>
                        <a14:foregroundMark x1="52449" y1="82347" x2="54592" y2="82347"/>
                        <a14:foregroundMark x1="43878" y1="80612" x2="41224" y2="8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37" t="11693" r="19094" b="10564"/>
          <a:stretch/>
        </p:blipFill>
        <p:spPr>
          <a:xfrm>
            <a:off x="-190791" y="2454899"/>
            <a:ext cx="3232443" cy="4588374"/>
          </a:xfrm>
          <a:prstGeom prst="rect">
            <a:avLst/>
          </a:prstGeom>
        </p:spPr>
      </p:pic>
      <p:pic>
        <p:nvPicPr>
          <p:cNvPr id="30" name="Hình ảnh 29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5647F9C8-BF3C-E337-96F5-0D4060A31A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184" b="82653" l="19796" r="80714">
                        <a14:foregroundMark x1="20816" y1="45204" x2="20816" y2="45204"/>
                        <a14:foregroundMark x1="20204" y1="47551" x2="20204" y2="47551"/>
                        <a14:foregroundMark x1="20408" y1="49796" x2="20408" y2="49796"/>
                        <a14:foregroundMark x1="19796" y1="50102" x2="19796" y2="50102"/>
                        <a14:foregroundMark x1="37143" y1="40000" x2="37551" y2="37245"/>
                        <a14:foregroundMark x1="44490" y1="81224" x2="42347" y2="81429"/>
                        <a14:foregroundMark x1="72551" y1="71429" x2="70918" y2="71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50" t="11282" r="11709" b="9129"/>
          <a:stretch/>
        </p:blipFill>
        <p:spPr>
          <a:xfrm>
            <a:off x="5789354" y="2586007"/>
            <a:ext cx="4124118" cy="4457266"/>
          </a:xfrm>
          <a:prstGeom prst="rect">
            <a:avLst/>
          </a:prstGeom>
        </p:spPr>
      </p:pic>
      <p:pic>
        <p:nvPicPr>
          <p:cNvPr id="32" name="Hình ảnh 31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7415F3D1-5D35-1E5E-670B-9B6F33AE213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673" b="76259" l="23880" r="81407">
                        <a14:foregroundMark x1="53856" y1="34184" x2="50065" y2="3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89" t="10350" r="11402" b="16418"/>
          <a:stretch/>
        </p:blipFill>
        <p:spPr>
          <a:xfrm>
            <a:off x="2346804" y="2705455"/>
            <a:ext cx="3538131" cy="461588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530DBE-C30F-D294-9625-3531777A09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25132" y="442653"/>
            <a:ext cx="12004064" cy="159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15">
            <a:extLst>
              <a:ext uri="{FF2B5EF4-FFF2-40B4-BE49-F238E27FC236}">
                <a16:creationId xmlns:a16="http://schemas.microsoft.com/office/drawing/2014/main" id="{6CA1C907-3C3E-EFDD-CBB6-06A7C23174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BC33F8BD-3F1A-9443-93D1-A0E322A5E476}"/>
              </a:ext>
            </a:extLst>
          </p:cNvPr>
          <p:cNvSpPr/>
          <p:nvPr/>
        </p:nvSpPr>
        <p:spPr>
          <a:xfrm>
            <a:off x="289334" y="2434856"/>
            <a:ext cx="7573642" cy="3675558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B84613-7171-7AA2-9CD0-B33E30AA6354}"/>
              </a:ext>
            </a:extLst>
          </p:cNvPr>
          <p:cNvSpPr txBox="1"/>
          <p:nvPr/>
        </p:nvSpPr>
        <p:spPr>
          <a:xfrm>
            <a:off x="765545" y="3141354"/>
            <a:ext cx="6581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4400" b="1" dirty="0">
                <a:solidFill>
                  <a:srgbClr val="002060"/>
                </a:solidFill>
              </a:rPr>
              <a:t>Chia </a:t>
            </a:r>
            <a:r>
              <a:rPr lang="en-US" sz="4400" b="1" dirty="0" err="1">
                <a:solidFill>
                  <a:srgbClr val="002060"/>
                </a:solidFill>
              </a:rPr>
              <a:t>sẻ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về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việc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em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làm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hằng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ngày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để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chăm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sóc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ngôi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nhà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của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r>
              <a:rPr lang="en-US" sz="4400" b="1" dirty="0" err="1">
                <a:solidFill>
                  <a:srgbClr val="002060"/>
                </a:solidFill>
              </a:rPr>
              <a:t>mình</a:t>
            </a:r>
            <a:endParaRPr lang="en-US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63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4">
            <a:extLst>
              <a:ext uri="{FF2B5EF4-FFF2-40B4-BE49-F238E27FC236}">
                <a16:creationId xmlns:a16="http://schemas.microsoft.com/office/drawing/2014/main" id="{3D5B0EEB-ED8B-15F8-2055-9661AAF9B2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7964B4-A109-66F1-D100-D4A4BD96DD92}"/>
              </a:ext>
            </a:extLst>
          </p:cNvPr>
          <p:cNvSpPr/>
          <p:nvPr/>
        </p:nvSpPr>
        <p:spPr>
          <a:xfrm>
            <a:off x="368247" y="477116"/>
            <a:ext cx="11455505" cy="590376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A0EB07-8B9D-011E-C5F5-B0C4BE03C684}"/>
              </a:ext>
            </a:extLst>
          </p:cNvPr>
          <p:cNvSpPr txBox="1"/>
          <p:nvPr/>
        </p:nvSpPr>
        <p:spPr>
          <a:xfrm>
            <a:off x="941451" y="666750"/>
            <a:ext cx="10306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Chia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sẻ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hằng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chăm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sóc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ngôi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mình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E241D9-BF23-6982-A62F-23904D11881F}"/>
              </a:ext>
            </a:extLst>
          </p:cNvPr>
          <p:cNvSpPr txBox="1"/>
          <p:nvPr/>
        </p:nvSpPr>
        <p:spPr>
          <a:xfrm>
            <a:off x="758645" y="2051482"/>
            <a:ext cx="10469336" cy="6469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defTabSz="914377">
              <a:defRPr/>
            </a:pPr>
            <a:r>
              <a:rPr lang="en-US" sz="320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 đã nhận làm công việc gì? Em làm việc này khi nào?</a:t>
            </a:r>
            <a:endParaRPr lang="en-US" sz="3200" dirty="0" err="1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D81BB9-7E8F-6947-6E87-67D2104C0C34}"/>
              </a:ext>
            </a:extLst>
          </p:cNvPr>
          <p:cNvSpPr txBox="1"/>
          <p:nvPr/>
        </p:nvSpPr>
        <p:spPr>
          <a:xfrm>
            <a:off x="1215846" y="2870189"/>
            <a:ext cx="9735690" cy="1191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defTabSz="914377">
              <a:defRPr/>
            </a:pP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mình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hay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ai? Sau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hoàn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cảm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thấy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thế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endParaRPr lang="en-US" sz="3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5C4658-F0DE-E431-033F-60F1835D9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524" y="4138724"/>
            <a:ext cx="4260273" cy="2057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FEF1DB-D814-D26D-D3FA-C8797F43C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8484" y="4172061"/>
            <a:ext cx="40100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iết kế chưa có tên">
            <a:hlinkClick r:id="" action="ppaction://media"/>
            <a:extLst>
              <a:ext uri="{FF2B5EF4-FFF2-40B4-BE49-F238E27FC236}">
                <a16:creationId xmlns:a16="http://schemas.microsoft.com/office/drawing/2014/main" id="{B59ACFE6-38E6-8641-6113-00491951E6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6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3569966-F57A-408D-A77A-9FD2B5BA3027}"/>
              </a:ext>
            </a:extLst>
          </p:cNvPr>
          <p:cNvSpPr txBox="1"/>
          <p:nvPr/>
        </p:nvSpPr>
        <p:spPr>
          <a:xfrm>
            <a:off x="961439" y="926186"/>
            <a:ext cx="10896732" cy="500562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30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36E631DD-4FD4-2EAB-5D10-D4CB35AC0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071" y="1417041"/>
            <a:ext cx="7066293" cy="565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E6036B-E007-356F-8044-231C469D515F}"/>
              </a:ext>
            </a:extLst>
          </p:cNvPr>
          <p:cNvSpPr txBox="1"/>
          <p:nvPr/>
        </p:nvSpPr>
        <p:spPr>
          <a:xfrm>
            <a:off x="3022748" y="1561215"/>
            <a:ext cx="822007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Mỗi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việc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hằng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ngày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chăm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sóc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ngôi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nhà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mình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đều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đáng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quý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vì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đóng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góp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thành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gia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đình</a:t>
            </a:r>
            <a:r>
              <a:rPr lang="en-US" sz="4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8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CD48BBAF-0BCE-823C-A271-C226D787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0" y="3508575"/>
            <a:ext cx="1676400" cy="309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63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25E00A-A7FF-AD19-2AE0-D82586D2BD8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988" y="202019"/>
            <a:ext cx="11044297" cy="4508204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8B9CDC87-CA8E-04F6-7501-78E3656476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418781-2C29-54C4-4645-19634BF773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54" b="97015" l="66812" r="97174">
                        <a14:foregroundMark x1="66884" y1="34179" x2="67681" y2="35821"/>
                        <a14:foregroundMark x1="66884" y1="47164" x2="66884" y2="47164"/>
                        <a14:foregroundMark x1="81957" y1="92687" x2="84275" y2="92537"/>
                        <a14:foregroundMark x1="80217" y1="97015" x2="83623" y2="97164"/>
                        <a14:foregroundMark x1="96739" y1="45672" x2="96739" y2="45672"/>
                        <a14:foregroundMark x1="97174" y1="54328" x2="97174" y2="54328"/>
                        <a14:foregroundMark x1="84565" y1="9254" x2="84565" y2="9254"/>
                        <a14:backgroundMark x1="74058" y1="60149" x2="74058" y2="60149"/>
                        <a14:backgroundMark x1="84710" y1="63582" x2="84710" y2="63582"/>
                        <a14:backgroundMark x1="82536" y1="67761" x2="82536" y2="67761"/>
                        <a14:backgroundMark x1="81377" y1="58209" x2="81377" y2="58209"/>
                        <a14:backgroundMark x1="72391" y1="48955" x2="72391" y2="48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88" b="-2893"/>
          <a:stretch/>
        </p:blipFill>
        <p:spPr>
          <a:xfrm>
            <a:off x="9192415" y="2912205"/>
            <a:ext cx="2649580" cy="3748268"/>
          </a:xfrm>
          <a:prstGeom prst="rect">
            <a:avLst/>
          </a:prstGeom>
        </p:spPr>
      </p:pic>
      <p:pic>
        <p:nvPicPr>
          <p:cNvPr id="8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158C41AD-B9BE-FDC1-7183-893D9EE55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950" y="905416"/>
            <a:ext cx="7596755" cy="607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4C5000-E9F2-9CA6-C544-20D091F2ECD1}"/>
              </a:ext>
            </a:extLst>
          </p:cNvPr>
          <p:cNvSpPr txBox="1"/>
          <p:nvPr/>
        </p:nvSpPr>
        <p:spPr>
          <a:xfrm>
            <a:off x="3500221" y="1348125"/>
            <a:ext cx="60132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/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Tham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cuộc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gấp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chăn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phong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bộ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đội</a:t>
            </a:r>
            <a:r>
              <a:rPr lang="en-US" sz="5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110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E01897-58B1-4EBF-8B8D-1E5268B83E20}"/>
              </a:ext>
            </a:extLst>
          </p:cNvPr>
          <p:cNvSpPr txBox="1"/>
          <p:nvPr/>
        </p:nvSpPr>
        <p:spPr>
          <a:xfrm>
            <a:off x="1428750" y="457200"/>
            <a:ext cx="9744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400" b="1" dirty="0"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</a:rPr>
              <a:t>Các nhóm cùng nhau luyện gấp quần áo </a:t>
            </a:r>
            <a:endParaRPr lang="en-US" sz="4400" b="1" dirty="0">
              <a:solidFill>
                <a:srgbClr val="FF0000"/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THI GẤP CHĂN ĐẸP">
            <a:hlinkClick r:id="" action="ppaction://media"/>
            <a:extLst>
              <a:ext uri="{FF2B5EF4-FFF2-40B4-BE49-F238E27FC236}">
                <a16:creationId xmlns:a16="http://schemas.microsoft.com/office/drawing/2014/main" id="{A43F447F-3409-4D54-A734-AA8D71F2BF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71675" y="1403747"/>
            <a:ext cx="8578850" cy="482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9883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96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Hộp Văn bản 4">
            <a:extLst>
              <a:ext uri="{FF2B5EF4-FFF2-40B4-BE49-F238E27FC236}">
                <a16:creationId xmlns:a16="http://schemas.microsoft.com/office/drawing/2014/main" id="{3067A20F-ABEA-4254-B601-6F982BC6BC0B}"/>
              </a:ext>
            </a:extLst>
          </p:cNvPr>
          <p:cNvSpPr txBox="1"/>
          <p:nvPr/>
        </p:nvSpPr>
        <p:spPr>
          <a:xfrm>
            <a:off x="2505264" y="1230657"/>
            <a:ext cx="74361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85750" indent="-285750">
              <a:lnSpc>
                <a:spcPct val="150000"/>
              </a:lnSpc>
              <a:buFont typeface="Symbol" panose="05050102010706020507" pitchFamily="18" charset="2"/>
              <a:buChar char=""/>
              <a:defRPr sz="180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defRPr>
            </a:lvl1pPr>
          </a:lstStyle>
          <a:p>
            <a:pPr marL="380990" lvl="0" indent="-380990" algn="just" defTabSz="1219170">
              <a:lnSpc>
                <a:spcPct val="100000"/>
              </a:lnSpc>
              <a:buClr>
                <a:srgbClr val="000000"/>
              </a:buClr>
            </a:pPr>
            <a:r>
              <a:rPr lang="vi-VN" sz="4000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Việc nào cũng phải làm nhiều mới quen tay, làm mới nhanh và đẹp. Chúng ta có thể luyện tập thêm ở nhà để tham gia cuộc thi này vào cuối năm. 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30" name="Picture 4">
            <a:extLst>
              <a:ext uri="{FF2B5EF4-FFF2-40B4-BE49-F238E27FC236}">
                <a16:creationId xmlns:a16="http://schemas.microsoft.com/office/drawing/2014/main" id="{52EED7F3-C3EF-4B5C-9E86-97046E885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8121" y1="31915" x2="39894" y2="49468"/>
                        <a14:foregroundMark x1="57447" y1="34929" x2="59752" y2="47695"/>
                        <a14:foregroundMark x1="52482" y1="45922" x2="50355" y2="55496"/>
                        <a14:foregroundMark x1="30674" y1="84574" x2="45745" y2="84574"/>
                        <a14:foregroundMark x1="53191" y1="83333" x2="63121" y2="83333"/>
                        <a14:foregroundMark x1="66135" y1="83333" x2="74468" y2="84043"/>
                        <a14:foregroundMark x1="45567" y1="78014" x2="45567" y2="82092"/>
                        <a14:foregroundMark x1="41312" y1="79965" x2="43085" y2="83511"/>
                        <a14:foregroundMark x1="40957" y1="78901" x2="39184" y2="84397"/>
                        <a14:foregroundMark x1="39362" y1="79965" x2="37589" y2="85638"/>
                        <a14:foregroundMark x1="38298" y1="79078" x2="37943" y2="84752"/>
                        <a14:foregroundMark x1="37943" y1="79433" x2="36879" y2="84574"/>
                        <a14:foregroundMark x1="37943" y1="79610" x2="36348" y2="83865"/>
                        <a14:foregroundMark x1="46277" y1="78191" x2="49291" y2="84043"/>
                        <a14:foregroundMark x1="50532" y1="80496" x2="54610" y2="83333"/>
                        <a14:foregroundMark x1="56206" y1="78546" x2="59397" y2="81560"/>
                        <a14:foregroundMark x1="60461" y1="79255" x2="61348" y2="838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023" y="2870728"/>
            <a:ext cx="4148457" cy="414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id="{231DBD95-6680-4286-8472-144E3E9EF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2012" y1="34911" x2="36095" y2="52367"/>
                        <a14:foregroundMark x1="54734" y1="35503" x2="59467" y2="47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943" y="2860482"/>
            <a:ext cx="3997519" cy="399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724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4">
            <a:extLst>
              <a:ext uri="{FF2B5EF4-FFF2-40B4-BE49-F238E27FC236}">
                <a16:creationId xmlns:a16="http://schemas.microsoft.com/office/drawing/2014/main" id="{822ABA53-E0F0-AA22-E2CC-94EDBF480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609063-FE99-EF31-AC4B-7299060E33F0}"/>
              </a:ext>
            </a:extLst>
          </p:cNvPr>
          <p:cNvSpPr/>
          <p:nvPr/>
        </p:nvSpPr>
        <p:spPr>
          <a:xfrm>
            <a:off x="368247" y="477116"/>
            <a:ext cx="11455505" cy="590376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69C72B-51D2-5330-4240-36051AF24FC1}"/>
              </a:ext>
            </a:extLst>
          </p:cNvPr>
          <p:cNvSpPr txBox="1"/>
          <p:nvPr/>
        </p:nvSpPr>
        <p:spPr>
          <a:xfrm>
            <a:off x="942974" y="859197"/>
            <a:ext cx="103060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nhà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Chọn làm đồ trang trí cho tổ ấm của mình như: dây trang trí, hoa giấy, tranh lá treo tường, cắm hoa, làm khung ảnh,...</a:t>
            </a:r>
          </a:p>
        </p:txBody>
      </p:sp>
      <p:pic>
        <p:nvPicPr>
          <p:cNvPr id="26" name="Hình ảnh 17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E10F970E-B0B1-08CF-8997-822C98C78B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796" b="83980" l="25816" r="77653">
                        <a14:foregroundMark x1="53673" y1="38061" x2="47041" y2="30612"/>
                        <a14:foregroundMark x1="60204" y1="35204" x2="60000" y2="28469"/>
                        <a14:foregroundMark x1="45714" y1="31224" x2="53265" y2="37245"/>
                        <a14:foregroundMark x1="72551" y1="20918" x2="74694" y2="22245"/>
                        <a14:foregroundMark x1="59388" y1="36224" x2="55204" y2="39388"/>
                        <a14:foregroundMark x1="47653" y1="81837" x2="43673" y2="83980"/>
                        <a14:foregroundMark x1="56837" y1="82143" x2="59796" y2="83980"/>
                        <a14:foregroundMark x1="43469" y1="18061" x2="43061" y2="18061"/>
                        <a14:foregroundMark x1="50306" y1="33265" x2="52653" y2="36429"/>
                        <a14:foregroundMark x1="73571" y1="23061" x2="72347" y2="26429"/>
                        <a14:foregroundMark x1="71327" y1="26837" x2="71327" y2="26837"/>
                        <a14:foregroundMark x1="72347" y1="27449" x2="72347" y2="27449"/>
                        <a14:backgroundMark x1="69388" y1="20510" x2="67959" y2="205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68" t="6564" r="15812" b="10564"/>
          <a:stretch/>
        </p:blipFill>
        <p:spPr>
          <a:xfrm flipH="1">
            <a:off x="8930541" y="1798057"/>
            <a:ext cx="3572177" cy="4566960"/>
          </a:xfrm>
          <a:prstGeom prst="rect">
            <a:avLst/>
          </a:prstGeom>
        </p:spPr>
      </p:pic>
      <p:pic>
        <p:nvPicPr>
          <p:cNvPr id="27" name="Hình ảnh 18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3AF6B2C9-9119-A515-5473-09DE9BE04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388" b="82347" l="31531" r="75408">
                        <a14:foregroundMark x1="55204" y1="33980" x2="53980" y2="33980"/>
                        <a14:foregroundMark x1="40510" y1="34592" x2="48673" y2="35204"/>
                        <a14:foregroundMark x1="48673" y1="35204" x2="48776" y2="35408"/>
                        <a14:foregroundMark x1="56531" y1="29898" x2="53163" y2="34388"/>
                        <a14:foregroundMark x1="52449" y1="82347" x2="54592" y2="82347"/>
                        <a14:foregroundMark x1="43878" y1="80612" x2="41224" y2="8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37" t="11693" r="19094" b="10564"/>
          <a:stretch/>
        </p:blipFill>
        <p:spPr>
          <a:xfrm>
            <a:off x="312796" y="2219681"/>
            <a:ext cx="2986784" cy="4239667"/>
          </a:xfrm>
          <a:prstGeom prst="rect">
            <a:avLst/>
          </a:prstGeom>
        </p:spPr>
      </p:pic>
      <p:pic>
        <p:nvPicPr>
          <p:cNvPr id="30" name="Hình ảnh 19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9EA3C0A2-FBFD-B652-04BE-BC331BAAC65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184" b="82653" l="19796" r="80714">
                        <a14:foregroundMark x1="20816" y1="45204" x2="20816" y2="45204"/>
                        <a14:foregroundMark x1="20204" y1="47551" x2="20204" y2="47551"/>
                        <a14:foregroundMark x1="20408" y1="49796" x2="20408" y2="49796"/>
                        <a14:foregroundMark x1="19796" y1="50102" x2="19796" y2="50102"/>
                        <a14:foregroundMark x1="37143" y1="40000" x2="37551" y2="37245"/>
                        <a14:foregroundMark x1="44490" y1="81224" x2="42347" y2="81429"/>
                        <a14:foregroundMark x1="72551" y1="71429" x2="70918" y2="71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50" t="11282" r="11709" b="9129"/>
          <a:stretch/>
        </p:blipFill>
        <p:spPr>
          <a:xfrm>
            <a:off x="6097554" y="2391442"/>
            <a:ext cx="3849648" cy="4160624"/>
          </a:xfrm>
          <a:prstGeom prst="rect">
            <a:avLst/>
          </a:prstGeom>
        </p:spPr>
      </p:pic>
      <p:pic>
        <p:nvPicPr>
          <p:cNvPr id="31" name="Hình ảnh 21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8B49243D-561E-4858-6A68-586B0FF13B6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673" b="76259" l="23880" r="81407">
                        <a14:foregroundMark x1="53856" y1="34184" x2="50065" y2="3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89" t="10350" r="11402" b="16418"/>
          <a:stretch/>
        </p:blipFill>
        <p:spPr>
          <a:xfrm>
            <a:off x="2834266" y="2346033"/>
            <a:ext cx="3440525" cy="448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01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Premium Vector | Happy cute kids smile with teacher together">
            <a:extLst>
              <a:ext uri="{FF2B5EF4-FFF2-40B4-BE49-F238E27FC236}">
                <a16:creationId xmlns:a16="http://schemas.microsoft.com/office/drawing/2014/main" id="{5FD5BC3C-9165-9AFF-D19F-792D9F29A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6" b="91378" l="6900" r="92750">
                        <a14:foregroundMark x1="48800" y1="9890" x2="50950" y2="13187"/>
                        <a14:foregroundMark x1="50350" y1="38969" x2="50900" y2="45816"/>
                        <a14:foregroundMark x1="50200" y1="39138" x2="51050" y2="43449"/>
                        <a14:foregroundMark x1="52200" y1="54691" x2="52550" y2="60270"/>
                        <a14:foregroundMark x1="47650" y1="52747" x2="48500" y2="60609"/>
                        <a14:foregroundMark x1="36500" y1="33812" x2="36500" y2="33812"/>
                        <a14:foregroundMark x1="36000" y1="33052" x2="36000" y2="33052"/>
                        <a14:foregroundMark x1="38700" y1="38969" x2="38700" y2="38969"/>
                        <a14:foregroundMark x1="42550" y1="39138" x2="41000" y2="40152"/>
                        <a14:foregroundMark x1="35350" y1="31445" x2="35350" y2="31445"/>
                        <a14:foregroundMark x1="41600" y1="60270" x2="41600" y2="60270"/>
                        <a14:foregroundMark x1="43000" y1="58833" x2="43000" y2="58833"/>
                        <a14:foregroundMark x1="42550" y1="54353" x2="42550" y2="54353"/>
                        <a14:foregroundMark x1="32050" y1="70330" x2="32050" y2="70330"/>
                        <a14:foregroundMark x1="32150" y1="67963" x2="31000" y2="73795"/>
                        <a14:foregroundMark x1="33900" y1="82249" x2="32850" y2="90110"/>
                        <a14:foregroundMark x1="32850" y1="90110" x2="32500" y2="90110"/>
                        <a14:foregroundMark x1="37750" y1="82249" x2="39800" y2="89265"/>
                        <a14:foregroundMark x1="39800" y1="89265" x2="40350" y2="89772"/>
                        <a14:foregroundMark x1="39300" y1="69315" x2="39300" y2="69315"/>
                        <a14:foregroundMark x1="40350" y1="69738" x2="40350" y2="69738"/>
                        <a14:foregroundMark x1="33700" y1="63990" x2="33700" y2="63990"/>
                        <a14:foregroundMark x1="25450" y1="57312" x2="25200" y2="70076"/>
                        <a14:foregroundMark x1="28950" y1="62384" x2="28950" y2="62384"/>
                        <a14:foregroundMark x1="12300" y1="49197" x2="10050" y2="81150"/>
                        <a14:foregroundMark x1="6900" y1="47675" x2="6900" y2="47675"/>
                        <a14:foregroundMark x1="16550" y1="48183" x2="16550" y2="48183"/>
                        <a14:foregroundMark x1="24850" y1="40744" x2="24850" y2="40744"/>
                        <a14:foregroundMark x1="25650" y1="39814" x2="25650" y2="39814"/>
                        <a14:foregroundMark x1="26500" y1="41505" x2="26500" y2="41505"/>
                        <a14:foregroundMark x1="19950" y1="68555" x2="19950" y2="68555"/>
                        <a14:foregroundMark x1="21950" y1="80304" x2="21950" y2="80304"/>
                        <a14:foregroundMark x1="21800" y1="88166" x2="21800" y2="88166"/>
                        <a14:foregroundMark x1="13550" y1="89349" x2="13550" y2="89349"/>
                        <a14:foregroundMark x1="13200" y1="83855" x2="13200" y2="83855"/>
                        <a14:foregroundMark x1="9350" y1="89941" x2="9350" y2="89941"/>
                        <a14:foregroundMark x1="45350" y1="89518" x2="45350" y2="89518"/>
                        <a14:foregroundMark x1="59200" y1="88757" x2="59200" y2="88757"/>
                        <a14:foregroundMark x1="63950" y1="90955" x2="63950" y2="90955"/>
                        <a14:foregroundMark x1="63350" y1="85461" x2="63350" y2="85461"/>
                        <a14:foregroundMark x1="59050" y1="84869" x2="59050" y2="84869"/>
                        <a14:foregroundMark x1="51150" y1="77937" x2="51150" y2="77937"/>
                        <a14:foregroundMark x1="59650" y1="83432" x2="59650" y2="83432"/>
                        <a14:foregroundMark x1="73500" y1="45816" x2="74800" y2="65427"/>
                        <a14:foregroundMark x1="74800" y1="65427" x2="74100" y2="69315"/>
                        <a14:foregroundMark x1="70800" y1="69653" x2="70800" y2="69653"/>
                        <a14:foregroundMark x1="72000" y1="66103" x2="71850" y2="71090"/>
                        <a14:foregroundMark x1="77700" y1="71851" x2="77700" y2="71851"/>
                        <a14:foregroundMark x1="69350" y1="55959" x2="69350" y2="55959"/>
                        <a14:foregroundMark x1="68850" y1="55959" x2="68850" y2="55959"/>
                        <a14:foregroundMark x1="70800" y1="81150" x2="70500" y2="89349"/>
                        <a14:foregroundMark x1="75350" y1="82333" x2="77100" y2="89856"/>
                        <a14:foregroundMark x1="77100" y1="89856" x2="77350" y2="90363"/>
                        <a14:foregroundMark x1="84800" y1="80896" x2="84900" y2="90955"/>
                        <a14:foregroundMark x1="87700" y1="89941" x2="89100" y2="90110"/>
                        <a14:foregroundMark x1="90750" y1="71090" x2="92250" y2="73204"/>
                        <a14:foregroundMark x1="92750" y1="46492" x2="92750" y2="46492"/>
                        <a14:foregroundMark x1="59750" y1="64413" x2="57700" y2="71090"/>
                        <a14:foregroundMark x1="50800" y1="71429" x2="51700" y2="88673"/>
                        <a14:foregroundMark x1="51700" y1="88673" x2="52100" y2="90110"/>
                        <a14:foregroundMark x1="46600" y1="69653" x2="46850" y2="87405"/>
                        <a14:foregroundMark x1="27550" y1="90702" x2="27550" y2="90702"/>
                        <a14:foregroundMark x1="14150" y1="68555" x2="14150" y2="68555"/>
                        <a14:foregroundMark x1="7250" y1="59256" x2="7250" y2="59256"/>
                        <a14:foregroundMark x1="36700" y1="29163" x2="36700" y2="29163"/>
                        <a14:foregroundMark x1="35000" y1="27980" x2="35000" y2="27980"/>
                        <a14:foregroundMark x1="33600" y1="28149" x2="33600" y2="28149"/>
                        <a14:foregroundMark x1="33450" y1="27388" x2="33450" y2="27388"/>
                        <a14:foregroundMark x1="33900" y1="26796" x2="33900" y2="26796"/>
                        <a14:foregroundMark x1="65950" y1="71598" x2="65950" y2="71598"/>
                        <a14:foregroundMark x1="13200" y1="80389" x2="12650" y2="87236"/>
                        <a14:foregroundMark x1="12650" y1="87236" x2="13000" y2="88081"/>
                        <a14:foregroundMark x1="9800" y1="81741" x2="10450" y2="87405"/>
                        <a14:foregroundMark x1="22550" y1="86898" x2="21800" y2="89349"/>
                        <a14:foregroundMark x1="26850" y1="86982" x2="27400" y2="88504"/>
                        <a14:foregroundMark x1="26700" y1="87489" x2="27050" y2="88757"/>
                        <a14:foregroundMark x1="29100" y1="89011" x2="29100" y2="89011"/>
                        <a14:foregroundMark x1="29200" y1="89265" x2="29950" y2="91378"/>
                        <a14:foregroundMark x1="40800" y1="54861" x2="40800" y2="54861"/>
                        <a14:foregroundMark x1="41150" y1="55452" x2="41150" y2="55452"/>
                        <a14:foregroundMark x1="88700" y1="88081" x2="88700" y2="88081"/>
                        <a14:foregroundMark x1="32800" y1="29332" x2="32800" y2="29332"/>
                        <a14:foregroundMark x1="34700" y1="27303" x2="34700" y2="27303"/>
                        <a14:foregroundMark x1="34400" y1="26881" x2="34400" y2="26881"/>
                        <a14:backgroundMark x1="11550" y1="81403" x2="11800" y2="83516"/>
                        <a14:backgroundMark x1="42250" y1="56298" x2="42250" y2="56298"/>
                        <a14:backgroundMark x1="42138" y1="55452" x2="42050" y2="56636"/>
                        <a14:backgroundMark x1="42200" y1="54607" x2="42138" y2="55452"/>
                        <a14:backgroundMark x1="39700" y1="59087" x2="39700" y2="59087"/>
                        <a14:backgroundMark x1="39650" y1="59087" x2="41650" y2="57988"/>
                        <a14:backgroundMark x1="38950" y1="59763" x2="38950" y2="59763"/>
                        <a14:backgroundMark x1="30450" y1="52240" x2="30450" y2="52240"/>
                        <a14:backgroundMark x1="40050" y1="43872" x2="40050" y2="43872"/>
                        <a14:backgroundMark x1="40850" y1="43364" x2="40850" y2="43364"/>
                        <a14:backgroundMark x1="53550" y1="47844" x2="53550" y2="47844"/>
                        <a14:backgroundMark x1="49250" y1="71006" x2="49300" y2="82925"/>
                        <a14:backgroundMark x1="73300" y1="78614" x2="73650" y2="87828"/>
                        <a14:backgroundMark x1="82100" y1="58918" x2="82100" y2="58918"/>
                        <a14:backgroundMark x1="36300" y1="29755" x2="36300" y2="29755"/>
                        <a14:backgroundMark x1="34250" y1="26965" x2="34250" y2="26965"/>
                        <a14:backgroundMark x1="34400" y1="27557" x2="34400" y2="27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160" y="1710633"/>
            <a:ext cx="9265680" cy="548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blue and orange text&#10;&#10;AI-generated content may be incorrect.">
            <a:extLst>
              <a:ext uri="{FF2B5EF4-FFF2-40B4-BE49-F238E27FC236}">
                <a16:creationId xmlns:a16="http://schemas.microsoft.com/office/drawing/2014/main" id="{B6C11C7E-0F00-2E85-858E-86548D256D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855" y="88551"/>
            <a:ext cx="8254699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42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15">
            <a:extLst>
              <a:ext uri="{FF2B5EF4-FFF2-40B4-BE49-F238E27FC236}">
                <a16:creationId xmlns:a16="http://schemas.microsoft.com/office/drawing/2014/main" id="{3DB47CC7-60E4-18A1-B895-A05B4BAA76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EC6A7A0B-FADF-ACF6-3470-AF6F6F326A7C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5362AD-22A2-7516-2E33-C9BC06BB92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770" y="24529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6FC47C5-A023-A062-9890-8A8F75DC8A75}"/>
              </a:ext>
            </a:extLst>
          </p:cNvPr>
          <p:cNvSpPr/>
          <p:nvPr/>
        </p:nvSpPr>
        <p:spPr>
          <a:xfrm>
            <a:off x="3377240" y="67000"/>
            <a:ext cx="5133373" cy="1972786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Phần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việc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ban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cán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sự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lớp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B1F2EE-F8FD-75F5-5DC5-711C7703A776}"/>
              </a:ext>
            </a:extLst>
          </p:cNvPr>
          <p:cNvSpPr txBox="1"/>
          <p:nvPr/>
        </p:nvSpPr>
        <p:spPr>
          <a:xfrm>
            <a:off x="273876" y="1851284"/>
            <a:ext cx="3643699" cy="1532334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F6BC6C-93C9-D982-15BD-9D511EE50B93}"/>
              </a:ext>
            </a:extLst>
          </p:cNvPr>
          <p:cNvSpPr txBox="1"/>
          <p:nvPr/>
        </p:nvSpPr>
        <p:spPr>
          <a:xfrm>
            <a:off x="7830389" y="2039786"/>
            <a:ext cx="3958199" cy="1532334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 trưởng báo cáo kết quả học tập của lớp trong tuần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1" name="Hình ảnh 20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85D0EABF-2F2C-4343-9982-41B988171A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80" b="74184" l="23791" r="80784">
                        <a14:foregroundMark x1="53725" y1="36327" x2="51242" y2="32857"/>
                        <a14:foregroundMark x1="52157" y1="73367" x2="50458" y2="74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46" t="12631" r="21640" b="19326"/>
          <a:stretch/>
        </p:blipFill>
        <p:spPr>
          <a:xfrm>
            <a:off x="2578825" y="2533150"/>
            <a:ext cx="3225212" cy="4505381"/>
          </a:xfrm>
          <a:prstGeom prst="rect">
            <a:avLst/>
          </a:prstGeom>
        </p:spPr>
      </p:pic>
      <p:pic>
        <p:nvPicPr>
          <p:cNvPr id="22" name="Hình ảnh 21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9F8E7196-D75B-9680-77BF-FD45A8574F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85408" l="34898" r="69490">
                        <a14:foregroundMark x1="49694" y1="20102" x2="49694" y2="20102"/>
                        <a14:foregroundMark x1="44898" y1="30816" x2="49286" y2="33673"/>
                        <a14:foregroundMark x1="58673" y1="32857" x2="51633" y2="34388"/>
                        <a14:foregroundMark x1="51020" y1="37245" x2="51020" y2="39796"/>
                        <a14:foregroundMark x1="47041" y1="81837" x2="43061" y2="83571"/>
                        <a14:foregroundMark x1="60612" y1="81429" x2="64035" y2="83770"/>
                        <a14:foregroundMark x1="45918" y1="29694" x2="46327" y2="25918"/>
                        <a14:foregroundMark x1="60000" y1="28265" x2="57041" y2="30612"/>
                        <a14:backgroundMark x1="67551" y1="85408" x2="64184" y2="8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39" t="12537" r="26115" b="10647"/>
          <a:stretch/>
        </p:blipFill>
        <p:spPr>
          <a:xfrm>
            <a:off x="6263468" y="2681533"/>
            <a:ext cx="2424651" cy="4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12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15">
            <a:extLst>
              <a:ext uri="{FF2B5EF4-FFF2-40B4-BE49-F238E27FC236}">
                <a16:creationId xmlns:a16="http://schemas.microsoft.com/office/drawing/2014/main" id="{6CA1C907-3C3E-EFDD-CBB6-06A7C23174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BC33F8BD-3F1A-9443-93D1-A0E322A5E476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B84613-7171-7AA2-9CD0-B33E30AA6354}"/>
              </a:ext>
            </a:extLst>
          </p:cNvPr>
          <p:cNvSpPr txBox="1"/>
          <p:nvPr/>
        </p:nvSpPr>
        <p:spPr>
          <a:xfrm>
            <a:off x="643976" y="2248220"/>
            <a:ext cx="233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Ưu điểm: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562129-247E-5E3D-9477-54D698624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054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15">
            <a:extLst>
              <a:ext uri="{FF2B5EF4-FFF2-40B4-BE49-F238E27FC236}">
                <a16:creationId xmlns:a16="http://schemas.microsoft.com/office/drawing/2014/main" id="{B375D944-3212-73DE-AC06-141F8CDF8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97ACA998-ED6B-D2E6-E6A5-64BA8F01816C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8EE888-7E1F-3C3C-D0C2-8E104B526E76}"/>
              </a:ext>
            </a:extLst>
          </p:cNvPr>
          <p:cNvSpPr txBox="1"/>
          <p:nvPr/>
        </p:nvSpPr>
        <p:spPr>
          <a:xfrm>
            <a:off x="643976" y="2248220"/>
            <a:ext cx="233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Hạn chế: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248B66-24DD-E4E5-66CE-356A38CB3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959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0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11A82AB-3A81-58AB-7B22-B0C70769955B}"/>
              </a:ext>
            </a:extLst>
          </p:cNvPr>
          <p:cNvSpPr/>
          <p:nvPr/>
        </p:nvSpPr>
        <p:spPr>
          <a:xfrm>
            <a:off x="3377710" y="251011"/>
            <a:ext cx="4948518" cy="1434914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Góc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tuyên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dương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85464C-058D-171C-FC2B-482E6B44BA01}"/>
              </a:ext>
            </a:extLst>
          </p:cNvPr>
          <p:cNvSpPr txBox="1"/>
          <p:nvPr/>
        </p:nvSpPr>
        <p:spPr>
          <a:xfrm>
            <a:off x="407771" y="2008951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Ngôi sao chăm chỉ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68A2D-3E18-166D-44AB-EB3733827683}"/>
              </a:ext>
            </a:extLst>
          </p:cNvPr>
          <p:cNvSpPr txBox="1"/>
          <p:nvPr/>
        </p:nvSpPr>
        <p:spPr>
          <a:xfrm>
            <a:off x="7910639" y="2105883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Hoa ngoan ngoãn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5" name="Hình ảnh 20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E4DC6B6F-D16A-4ADE-ACF0-312E190B3C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80" b="74184" l="23791" r="80784">
                        <a14:foregroundMark x1="53725" y1="36327" x2="51242" y2="32857"/>
                        <a14:foregroundMark x1="52157" y1="73367" x2="50458" y2="74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46" t="12631" r="21640" b="19326"/>
          <a:stretch/>
        </p:blipFill>
        <p:spPr>
          <a:xfrm>
            <a:off x="2578825" y="2533150"/>
            <a:ext cx="3225212" cy="4505381"/>
          </a:xfrm>
          <a:prstGeom prst="rect">
            <a:avLst/>
          </a:prstGeom>
        </p:spPr>
      </p:pic>
      <p:pic>
        <p:nvPicPr>
          <p:cNvPr id="6" name="Hình ảnh 21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1DE74C73-FA3B-EC08-D14F-2113A837D0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85408" l="34898" r="69490">
                        <a14:foregroundMark x1="49694" y1="20102" x2="49694" y2="20102"/>
                        <a14:foregroundMark x1="44898" y1="30816" x2="49286" y2="33673"/>
                        <a14:foregroundMark x1="58673" y1="32857" x2="51633" y2="34388"/>
                        <a14:foregroundMark x1="51020" y1="37245" x2="51020" y2="39796"/>
                        <a14:foregroundMark x1="47041" y1="81837" x2="43061" y2="83571"/>
                        <a14:foregroundMark x1="60612" y1="81429" x2="64035" y2="83770"/>
                        <a14:foregroundMark x1="45918" y1="29694" x2="46327" y2="25918"/>
                        <a14:foregroundMark x1="60000" y1="28265" x2="57041" y2="30612"/>
                        <a14:backgroundMark x1="67551" y1="85408" x2="64184" y2="8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39" t="12537" r="26115" b="10647"/>
          <a:stretch/>
        </p:blipFill>
        <p:spPr>
          <a:xfrm>
            <a:off x="6263468" y="2681533"/>
            <a:ext cx="2424651" cy="4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9AEFEE2-D743-8F05-2EB6-EF8DDC248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" b="238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10">
            <a:extLst>
              <a:ext uri="{FF2B5EF4-FFF2-40B4-BE49-F238E27FC236}">
                <a16:creationId xmlns:a16="http://schemas.microsoft.com/office/drawing/2014/main" id="{BF2331F6-BFD7-7F84-63EF-850002B03814}"/>
              </a:ext>
            </a:extLst>
          </p:cNvPr>
          <p:cNvSpPr txBox="1"/>
          <p:nvPr/>
        </p:nvSpPr>
        <p:spPr>
          <a:xfrm>
            <a:off x="190647" y="25848"/>
            <a:ext cx="120013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 w="19050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Phương hướng hoạt động Tuần …</a:t>
            </a:r>
            <a:endParaRPr kumimoji="0" lang="en-US" sz="6000" b="1" i="0" u="none" strike="noStrike" kern="1200" cap="none" spc="0" normalizeH="0" baseline="0" noProof="0" dirty="0">
              <a:ln w="19050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D9D57F1F-C214-7EC9-7911-C032E4EA8E26}"/>
              </a:ext>
            </a:extLst>
          </p:cNvPr>
          <p:cNvSpPr txBox="1"/>
          <p:nvPr/>
        </p:nvSpPr>
        <p:spPr>
          <a:xfrm>
            <a:off x="190667" y="57199"/>
            <a:ext cx="120013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ư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ơ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93F2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C99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99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ư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ớ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ACF0F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5F1D3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ạ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99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đ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ộ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93F2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C99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u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ầ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…</a:t>
            </a:r>
            <a:endParaRPr kumimoji="0" lang="en-US" sz="6000" b="1" i="0" u="none" strike="noStrike" kern="1200" cap="none" spc="0" normalizeH="0" baseline="0" noProof="0" dirty="0">
              <a:ln w="28575">
                <a:solidFill>
                  <a:srgbClr val="002060"/>
                </a:solidFill>
                <a:prstDash val="solid"/>
              </a:ln>
              <a:solidFill>
                <a:srgbClr val="F09CF2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7AA27F6-1499-E8BA-8CC9-36BE51BB883C}"/>
              </a:ext>
            </a:extLst>
          </p:cNvPr>
          <p:cNvSpPr/>
          <p:nvPr/>
        </p:nvSpPr>
        <p:spPr>
          <a:xfrm>
            <a:off x="3068732" y="1605692"/>
            <a:ext cx="8615081" cy="4132728"/>
          </a:xfrm>
          <a:prstGeom prst="roundRect">
            <a:avLst/>
          </a:prstGeom>
          <a:solidFill>
            <a:srgbClr val="CCECFF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Hình ảnh 6" descr="Ảnh có chứa mẫu họa&#10;&#10;Mô tả được tạo tự động">
            <a:extLst>
              <a:ext uri="{FF2B5EF4-FFF2-40B4-BE49-F238E27FC236}">
                <a16:creationId xmlns:a16="http://schemas.microsoft.com/office/drawing/2014/main" id="{DEA06674-89B9-6D56-FAD9-4C8C69D45B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57" b="91531" l="9878" r="89878">
                        <a14:foregroundMark x1="57224" y1="9184" x2="52163" y2="7959"/>
                        <a14:foregroundMark x1="46204" y1="88367" x2="48000" y2="91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30" t="4179" r="21610" b="4477"/>
          <a:stretch/>
        </p:blipFill>
        <p:spPr>
          <a:xfrm flipH="1">
            <a:off x="-184239" y="3109801"/>
            <a:ext cx="2955539" cy="36079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B97E7C-AE4E-FB80-058F-34263EE367CC}"/>
              </a:ext>
            </a:extLst>
          </p:cNvPr>
          <p:cNvSpPr txBox="1"/>
          <p:nvPr/>
        </p:nvSpPr>
        <p:spPr>
          <a:xfrm>
            <a:off x="4822371" y="1981200"/>
            <a:ext cx="257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696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3.7037E-7 L -2.5E-6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7.40741E-7 L -2.5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2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and Painted Children S Cartoon Creative Birthday Background | Happy  birthday greetings friends, Happy birthday wishes cards, Birthday background">
            <a:extLst>
              <a:ext uri="{FF2B5EF4-FFF2-40B4-BE49-F238E27FC236}">
                <a16:creationId xmlns:a16="http://schemas.microsoft.com/office/drawing/2014/main" id="{3AB8730D-EDD1-E561-5FC7-A6BB18C79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31" b="94688" l="10000" r="95231">
                        <a14:foregroundMark x1="10154" y1="48499" x2="10154" y2="48499"/>
                        <a14:foregroundMark x1="10308" y1="70670" x2="10308" y2="70670"/>
                        <a14:foregroundMark x1="13077" y1="91224" x2="13077" y2="91224"/>
                        <a14:foregroundMark x1="23231" y1="90300" x2="23231" y2="90300"/>
                        <a14:foregroundMark x1="36462" y1="93764" x2="36462" y2="93764"/>
                        <a14:foregroundMark x1="58462" y1="45958" x2="58462" y2="45958"/>
                        <a14:foregroundMark x1="55231" y1="59815" x2="55231" y2="59815"/>
                        <a14:foregroundMark x1="92000" y1="37644" x2="92000" y2="37644"/>
                        <a14:foregroundMark x1="95231" y1="34180" x2="95231" y2="34180"/>
                        <a14:foregroundMark x1="81077" y1="59122" x2="81077" y2="59122"/>
                        <a14:foregroundMark x1="79846" y1="59122" x2="80615" y2="60970"/>
                        <a14:foregroundMark x1="68923" y1="92610" x2="68923" y2="92610"/>
                        <a14:foregroundMark x1="50154" y1="69977" x2="50154" y2="69977"/>
                        <a14:foregroundMark x1="54615" y1="73672" x2="54615" y2="73672"/>
                        <a14:foregroundMark x1="46154" y1="93533" x2="46154" y2="93533"/>
                        <a14:foregroundMark x1="46462" y1="94688" x2="57231" y2="92379"/>
                        <a14:foregroundMark x1="57231" y1="92379" x2="58462" y2="91224"/>
                        <a14:foregroundMark x1="64769" y1="90531" x2="68000" y2="92379"/>
                        <a14:foregroundMark x1="59907" y1="69284" x2="59885" y2="70934"/>
                        <a14:backgroundMark x1="61692" y1="64203" x2="61692" y2="64203"/>
                        <a14:backgroundMark x1="56000" y1="72286" x2="58462" y2="75520"/>
                        <a14:backgroundMark x1="61231" y1="63048" x2="60923" y2="64203"/>
                        <a14:backgroundMark x1="60923" y1="66282" x2="60308" y2="67436"/>
                        <a14:backgroundMark x1="58308" y1="64896" x2="58308" y2="64896"/>
                        <a14:backgroundMark x1="58308" y1="64896" x2="58308" y2="64896"/>
                        <a14:backgroundMark x1="59385" y1="60277" x2="59385" y2="60277"/>
                        <a14:backgroundMark x1="59846" y1="63510" x2="59846" y2="63510"/>
                        <a14:backgroundMark x1="60769" y1="64665" x2="60769" y2="64665"/>
                        <a14:backgroundMark x1="60769" y1="64665" x2="60000" y2="68591"/>
                        <a14:backgroundMark x1="59692" y1="64896" x2="59692" y2="69284"/>
                        <a14:backgroundMark x1="62000" y1="60739" x2="63692" y2="61432"/>
                        <a14:backgroundMark x1="60923" y1="63279" x2="59231" y2="6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1550391"/>
            <a:ext cx="8124825" cy="541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DA80AC-287F-7DD1-0E6F-99C00F6B5224}"/>
              </a:ext>
            </a:extLst>
          </p:cNvPr>
          <p:cNvSpPr txBox="1"/>
          <p:nvPr/>
        </p:nvSpPr>
        <p:spPr>
          <a:xfrm>
            <a:off x="812274" y="203261"/>
            <a:ext cx="1027722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Chúc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mừng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nhật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Tháng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 …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C69474-A76E-4B6F-7CBB-F06E7D04C349}"/>
              </a:ext>
            </a:extLst>
          </p:cNvPr>
          <p:cNvCxnSpPr/>
          <p:nvPr/>
        </p:nvCxnSpPr>
        <p:spPr>
          <a:xfrm>
            <a:off x="7038975" y="5000625"/>
            <a:ext cx="171450" cy="3810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D3249AF-AADA-1DC8-897F-10335D457863}"/>
              </a:ext>
            </a:extLst>
          </p:cNvPr>
          <p:cNvCxnSpPr>
            <a:cxnSpLocks/>
          </p:cNvCxnSpPr>
          <p:nvPr/>
        </p:nvCxnSpPr>
        <p:spPr>
          <a:xfrm>
            <a:off x="7191375" y="4600575"/>
            <a:ext cx="19050" cy="857250"/>
          </a:xfrm>
          <a:prstGeom prst="line">
            <a:avLst/>
          </a:prstGeom>
          <a:ln>
            <a:solidFill>
              <a:srgbClr val="F99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1F67CE-8DAF-D374-1DD0-4DFEF5C2D7F1}"/>
              </a:ext>
            </a:extLst>
          </p:cNvPr>
          <p:cNvCxnSpPr>
            <a:cxnSpLocks/>
          </p:cNvCxnSpPr>
          <p:nvPr/>
        </p:nvCxnSpPr>
        <p:spPr>
          <a:xfrm flipH="1">
            <a:off x="7200900" y="4810125"/>
            <a:ext cx="76200" cy="647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23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04167E-6 -7.40741E-7 L -1.041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D507BCAD-27C1-57FA-59EE-32476CA558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AF45DDCB-DEEA-744B-3866-50828F7BE3C3}"/>
              </a:ext>
            </a:extLst>
          </p:cNvPr>
          <p:cNvSpPr/>
          <p:nvPr/>
        </p:nvSpPr>
        <p:spPr>
          <a:xfrm>
            <a:off x="817089" y="524839"/>
            <a:ext cx="8176438" cy="6018835"/>
          </a:xfrm>
          <a:custGeom>
            <a:avLst/>
            <a:gdLst>
              <a:gd name="connsiteX0" fmla="*/ 0 w 8176438"/>
              <a:gd name="connsiteY0" fmla="*/ 1003159 h 6018835"/>
              <a:gd name="connsiteX1" fmla="*/ 1003159 w 8176438"/>
              <a:gd name="connsiteY1" fmla="*/ 0 h 6018835"/>
              <a:gd name="connsiteX2" fmla="*/ 7173279 w 8176438"/>
              <a:gd name="connsiteY2" fmla="*/ 0 h 6018835"/>
              <a:gd name="connsiteX3" fmla="*/ 8176438 w 8176438"/>
              <a:gd name="connsiteY3" fmla="*/ 1003159 h 6018835"/>
              <a:gd name="connsiteX4" fmla="*/ 8176438 w 8176438"/>
              <a:gd name="connsiteY4" fmla="*/ 5015676 h 6018835"/>
              <a:gd name="connsiteX5" fmla="*/ 7173279 w 8176438"/>
              <a:gd name="connsiteY5" fmla="*/ 6018835 h 6018835"/>
              <a:gd name="connsiteX6" fmla="*/ 1003159 w 8176438"/>
              <a:gd name="connsiteY6" fmla="*/ 6018835 h 6018835"/>
              <a:gd name="connsiteX7" fmla="*/ 0 w 8176438"/>
              <a:gd name="connsiteY7" fmla="*/ 5015676 h 6018835"/>
              <a:gd name="connsiteX8" fmla="*/ 0 w 8176438"/>
              <a:gd name="connsiteY8" fmla="*/ 1003159 h 601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76438" h="6018835" fill="none" extrusionOk="0">
                <a:moveTo>
                  <a:pt x="0" y="1003159"/>
                </a:moveTo>
                <a:cubicBezTo>
                  <a:pt x="-54790" y="452537"/>
                  <a:pt x="430104" y="108038"/>
                  <a:pt x="1003159" y="0"/>
                </a:cubicBezTo>
                <a:cubicBezTo>
                  <a:pt x="2071890" y="77600"/>
                  <a:pt x="4896375" y="-27269"/>
                  <a:pt x="7173279" y="0"/>
                </a:cubicBezTo>
                <a:cubicBezTo>
                  <a:pt x="7734895" y="-10009"/>
                  <a:pt x="8267374" y="475901"/>
                  <a:pt x="8176438" y="1003159"/>
                </a:cubicBezTo>
                <a:cubicBezTo>
                  <a:pt x="8285438" y="2738288"/>
                  <a:pt x="8098229" y="3773028"/>
                  <a:pt x="8176438" y="5015676"/>
                </a:cubicBezTo>
                <a:cubicBezTo>
                  <a:pt x="8142903" y="5556586"/>
                  <a:pt x="7628321" y="6062491"/>
                  <a:pt x="7173279" y="6018835"/>
                </a:cubicBezTo>
                <a:cubicBezTo>
                  <a:pt x="5589765" y="6068012"/>
                  <a:pt x="3474126" y="5896133"/>
                  <a:pt x="1003159" y="6018835"/>
                </a:cubicBezTo>
                <a:cubicBezTo>
                  <a:pt x="442235" y="6071791"/>
                  <a:pt x="-68027" y="5628277"/>
                  <a:pt x="0" y="5015676"/>
                </a:cubicBezTo>
                <a:cubicBezTo>
                  <a:pt x="47022" y="4476548"/>
                  <a:pt x="104569" y="1843506"/>
                  <a:pt x="0" y="1003159"/>
                </a:cubicBezTo>
                <a:close/>
              </a:path>
              <a:path w="8176438" h="6018835" stroke="0" extrusionOk="0">
                <a:moveTo>
                  <a:pt x="0" y="1003159"/>
                </a:moveTo>
                <a:cubicBezTo>
                  <a:pt x="39818" y="444579"/>
                  <a:pt x="473446" y="-1623"/>
                  <a:pt x="1003159" y="0"/>
                </a:cubicBezTo>
                <a:cubicBezTo>
                  <a:pt x="2438542" y="-129276"/>
                  <a:pt x="6189222" y="-77778"/>
                  <a:pt x="7173279" y="0"/>
                </a:cubicBezTo>
                <a:cubicBezTo>
                  <a:pt x="7708369" y="-60378"/>
                  <a:pt x="8172238" y="473346"/>
                  <a:pt x="8176438" y="1003159"/>
                </a:cubicBezTo>
                <a:cubicBezTo>
                  <a:pt x="8258037" y="1414857"/>
                  <a:pt x="8330738" y="4435568"/>
                  <a:pt x="8176438" y="5015676"/>
                </a:cubicBezTo>
                <a:cubicBezTo>
                  <a:pt x="8206159" y="5632384"/>
                  <a:pt x="7711910" y="6024068"/>
                  <a:pt x="7173279" y="6018835"/>
                </a:cubicBezTo>
                <a:cubicBezTo>
                  <a:pt x="6311702" y="6063055"/>
                  <a:pt x="3262200" y="5989453"/>
                  <a:pt x="1003159" y="6018835"/>
                </a:cubicBezTo>
                <a:cubicBezTo>
                  <a:pt x="439168" y="5980559"/>
                  <a:pt x="-72629" y="5552919"/>
                  <a:pt x="0" y="5015676"/>
                </a:cubicBezTo>
                <a:cubicBezTo>
                  <a:pt x="-159954" y="3306283"/>
                  <a:pt x="22140" y="2264407"/>
                  <a:pt x="0" y="1003159"/>
                </a:cubicBezTo>
                <a:close/>
              </a:path>
            </a:pathLst>
          </a:custGeom>
          <a:solidFill>
            <a:schemeClr val="lt1"/>
          </a:solidFill>
          <a:ln w="76200">
            <a:solidFill>
              <a:schemeClr val="accent2">
                <a:lumMod val="60000"/>
                <a:lumOff val="4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Hình ảnh 11" descr="Ảnh có chứa mẫu họa&#10;&#10;Mô tả được tạo tự động">
            <a:extLst>
              <a:ext uri="{FF2B5EF4-FFF2-40B4-BE49-F238E27FC236}">
                <a16:creationId xmlns:a16="http://schemas.microsoft.com/office/drawing/2014/main" id="{20A07B72-174B-A980-2377-A6B36B7284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694" b="74388" l="13388" r="81143">
                        <a14:foregroundMark x1="47429" y1="21224" x2="35429" y2="30408"/>
                        <a14:foregroundMark x1="41224" y1="23163" x2="42531" y2="22551"/>
                        <a14:foregroundMark x1="38857" y1="24388" x2="41878" y2="30816"/>
                        <a14:foregroundMark x1="74204" y1="44184" x2="75429" y2="44184"/>
                        <a14:foregroundMark x1="20082" y1="47041" x2="20898" y2="46224"/>
                        <a14:foregroundMark x1="20898" y1="54592" x2="20408" y2="54592"/>
                        <a14:foregroundMark x1="13388" y1="59592" x2="13388" y2="59592"/>
                        <a14:foregroundMark x1="44571" y1="14796" x2="47184" y2="15612"/>
                        <a14:foregroundMark x1="45388" y1="72959" x2="47755" y2="73571"/>
                        <a14:foregroundMark x1="52735" y1="74184" x2="54367" y2="74388"/>
                        <a14:foregroundMark x1="43429" y1="23061" x2="45061" y2="26837"/>
                        <a14:backgroundMark x1="70041" y1="26122" x2="75837" y2="23163"/>
                        <a14:backgroundMark x1="77469" y1="22653" x2="73061" y2="29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2" t="7480" r="10611" b="20000"/>
          <a:stretch/>
        </p:blipFill>
        <p:spPr>
          <a:xfrm flipH="1">
            <a:off x="7878515" y="3429000"/>
            <a:ext cx="5043459" cy="35610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A4FDD3-C2A3-56BE-3D5F-62BF34211657}"/>
              </a:ext>
            </a:extLst>
          </p:cNvPr>
          <p:cNvSpPr txBox="1"/>
          <p:nvPr/>
        </p:nvSpPr>
        <p:spPr>
          <a:xfrm>
            <a:off x="1477926" y="935665"/>
            <a:ext cx="3168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Chủ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đề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tuần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15: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83D115-AA84-2009-609E-97E8506D16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5918" y="2079233"/>
            <a:ext cx="7340220" cy="3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1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35378 -0.0023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5" y="-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"/>
        <a:ea typeface="庞门正道标题体"/>
        <a:cs typeface=""/>
      </a:majorFont>
      <a:minorFont>
        <a:latin typeface="Calibri"/>
        <a:ea typeface="思源黑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0F0F0"/>
        </a:solidFill>
        <a:ln w="76200">
          <a:solidFill>
            <a:srgbClr val="F5B8F6"/>
          </a:solidFill>
          <a:prstDash val="dash"/>
        </a:ln>
      </a:spPr>
      <a:bodyPr rtlCol="0" anchor="ctr"/>
      <a:lstStyle>
        <a:defPPr algn="ctr">
          <a:defRPr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267</Words>
  <Application>Microsoft Office PowerPoint</Application>
  <PresentationFormat>Widescreen</PresentationFormat>
  <Paragraphs>32</Paragraphs>
  <Slides>18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33" baseType="lpstr">
      <vt:lpstr>等线</vt:lpstr>
      <vt:lpstr>微软雅黑</vt:lpstr>
      <vt:lpstr>字魂100号-方方先锋体</vt:lpstr>
      <vt:lpstr>小考拉体</vt:lpstr>
      <vt:lpstr>Arial</vt:lpstr>
      <vt:lpstr>Calibri</vt:lpstr>
      <vt:lpstr>Calibri Light</vt:lpstr>
      <vt:lpstr>Cambria</vt:lpstr>
      <vt:lpstr>SVN-Poky's</vt:lpstr>
      <vt:lpstr>Times New Roman</vt:lpstr>
      <vt:lpstr>1_Office 主题​​</vt:lpstr>
      <vt:lpstr>Chủ đề Office</vt:lpstr>
      <vt:lpstr>Custom Design</vt:lpstr>
      <vt:lpstr>1_Office Theme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20</cp:revision>
  <dcterms:created xsi:type="dcterms:W3CDTF">2022-09-27T08:23:45Z</dcterms:created>
  <dcterms:modified xsi:type="dcterms:W3CDTF">2025-11-01T07:38:33Z</dcterms:modified>
</cp:coreProperties>
</file>